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14" r:id="rId2"/>
    <p:sldId id="313" r:id="rId3"/>
    <p:sldId id="257" r:id="rId4"/>
    <p:sldId id="258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61" r:id="rId21"/>
    <p:sldId id="277" r:id="rId22"/>
    <p:sldId id="262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9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45ADF-946A-4CF4-9AB9-A90B22691F76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79A3D-16A4-41D9-B0FD-E793A68CF2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291A3-22E7-4DF7-B4E3-CCB84D9F341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291A3-22E7-4DF7-B4E3-CCB84D9F341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09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12" Type="http://schemas.openxmlformats.org/officeDocument/2006/relationships/image" Target="../media/image438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2.png"/><Relationship Id="rId11" Type="http://schemas.openxmlformats.org/officeDocument/2006/relationships/image" Target="../media/image437.png"/><Relationship Id="rId5" Type="http://schemas.openxmlformats.org/officeDocument/2006/relationships/image" Target="../media/image431.png"/><Relationship Id="rId10" Type="http://schemas.openxmlformats.org/officeDocument/2006/relationships/image" Target="../media/image436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5" Type="http://schemas.openxmlformats.org/officeDocument/2006/relationships/image" Target="../media/image442.png"/><Relationship Id="rId10" Type="http://schemas.openxmlformats.org/officeDocument/2006/relationships/image" Target="../media/image447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12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0" Type="http://schemas.openxmlformats.org/officeDocument/2006/relationships/image" Target="../media/image458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0" Type="http://schemas.openxmlformats.org/officeDocument/2006/relationships/image" Target="../media/image469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473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png"/><Relationship Id="rId11" Type="http://schemas.openxmlformats.org/officeDocument/2006/relationships/image" Target="../media/image481.png"/><Relationship Id="rId5" Type="http://schemas.openxmlformats.org/officeDocument/2006/relationships/image" Target="../media/image475.png"/><Relationship Id="rId10" Type="http://schemas.openxmlformats.org/officeDocument/2006/relationships/image" Target="../media/image480.png"/><Relationship Id="rId4" Type="http://schemas.openxmlformats.org/officeDocument/2006/relationships/image" Target="../media/image474.png"/><Relationship Id="rId9" Type="http://schemas.openxmlformats.org/officeDocument/2006/relationships/image" Target="../media/image4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3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17" Type="http://schemas.openxmlformats.org/officeDocument/2006/relationships/image" Target="../media/image497.png"/><Relationship Id="rId2" Type="http://schemas.openxmlformats.org/officeDocument/2006/relationships/image" Target="../media/image482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485.png"/><Relationship Id="rId15" Type="http://schemas.openxmlformats.org/officeDocument/2006/relationships/image" Target="../media/image495.png"/><Relationship Id="rId10" Type="http://schemas.openxmlformats.org/officeDocument/2006/relationships/image" Target="../media/image490.png"/><Relationship Id="rId4" Type="http://schemas.openxmlformats.org/officeDocument/2006/relationships/image" Target="../media/image484.png"/><Relationship Id="rId9" Type="http://schemas.openxmlformats.org/officeDocument/2006/relationships/image" Target="../media/image489.png"/><Relationship Id="rId14" Type="http://schemas.openxmlformats.org/officeDocument/2006/relationships/image" Target="../media/image4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9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12" Type="http://schemas.openxmlformats.org/officeDocument/2006/relationships/image" Target="../media/image508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1.png"/><Relationship Id="rId18" Type="http://schemas.openxmlformats.org/officeDocument/2006/relationships/image" Target="../media/image536.png"/><Relationship Id="rId3" Type="http://schemas.openxmlformats.org/officeDocument/2006/relationships/image" Target="../media/image521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5" Type="http://schemas.openxmlformats.org/officeDocument/2006/relationships/image" Target="../media/image53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Relationship Id="rId14" Type="http://schemas.openxmlformats.org/officeDocument/2006/relationships/image" Target="../media/image53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12" Type="http://schemas.openxmlformats.org/officeDocument/2006/relationships/image" Target="../media/image547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image" Target="../media/image572.png"/><Relationship Id="rId3" Type="http://schemas.openxmlformats.org/officeDocument/2006/relationships/image" Target="../media/image562.png"/><Relationship Id="rId7" Type="http://schemas.openxmlformats.org/officeDocument/2006/relationships/image" Target="../media/image566.png"/><Relationship Id="rId12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11" Type="http://schemas.openxmlformats.org/officeDocument/2006/relationships/image" Target="../media/image570.png"/><Relationship Id="rId5" Type="http://schemas.openxmlformats.org/officeDocument/2006/relationships/image" Target="../media/image564.png"/><Relationship Id="rId15" Type="http://schemas.openxmlformats.org/officeDocument/2006/relationships/image" Target="../media/image574.png"/><Relationship Id="rId10" Type="http://schemas.openxmlformats.org/officeDocument/2006/relationships/image" Target="../media/image569.png"/><Relationship Id="rId4" Type="http://schemas.openxmlformats.org/officeDocument/2006/relationships/image" Target="../media/image563.png"/><Relationship Id="rId9" Type="http://schemas.openxmlformats.org/officeDocument/2006/relationships/image" Target="../media/image568.png"/><Relationship Id="rId14" Type="http://schemas.openxmlformats.org/officeDocument/2006/relationships/image" Target="../media/image5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585.png"/><Relationship Id="rId3" Type="http://schemas.openxmlformats.org/officeDocument/2006/relationships/image" Target="../media/image575.png"/><Relationship Id="rId7" Type="http://schemas.openxmlformats.org/officeDocument/2006/relationships/image" Target="../media/image579.png"/><Relationship Id="rId12" Type="http://schemas.openxmlformats.org/officeDocument/2006/relationships/image" Target="../media/image5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11" Type="http://schemas.openxmlformats.org/officeDocument/2006/relationships/image" Target="../media/image583.png"/><Relationship Id="rId5" Type="http://schemas.openxmlformats.org/officeDocument/2006/relationships/image" Target="../media/image577.png"/><Relationship Id="rId10" Type="http://schemas.openxmlformats.org/officeDocument/2006/relationships/image" Target="../media/image582.png"/><Relationship Id="rId4" Type="http://schemas.openxmlformats.org/officeDocument/2006/relationships/image" Target="../media/image576.png"/><Relationship Id="rId9" Type="http://schemas.openxmlformats.org/officeDocument/2006/relationships/image" Target="../media/image581.png"/><Relationship Id="rId14" Type="http://schemas.openxmlformats.org/officeDocument/2006/relationships/image" Target="../media/image5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Relationship Id="rId9" Type="http://schemas.openxmlformats.org/officeDocument/2006/relationships/image" Target="../media/image5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606.png"/><Relationship Id="rId18" Type="http://schemas.openxmlformats.org/officeDocument/2006/relationships/image" Target="../media/image611.png"/><Relationship Id="rId3" Type="http://schemas.openxmlformats.org/officeDocument/2006/relationships/image" Target="../media/image596.png"/><Relationship Id="rId7" Type="http://schemas.openxmlformats.org/officeDocument/2006/relationships/image" Target="../media/image600.png"/><Relationship Id="rId12" Type="http://schemas.openxmlformats.org/officeDocument/2006/relationships/image" Target="../media/image605.png"/><Relationship Id="rId17" Type="http://schemas.openxmlformats.org/officeDocument/2006/relationships/image" Target="../media/image610.png"/><Relationship Id="rId2" Type="http://schemas.openxmlformats.org/officeDocument/2006/relationships/image" Target="../media/image595.png"/><Relationship Id="rId16" Type="http://schemas.openxmlformats.org/officeDocument/2006/relationships/image" Target="../media/image609.png"/><Relationship Id="rId20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.png"/><Relationship Id="rId11" Type="http://schemas.openxmlformats.org/officeDocument/2006/relationships/image" Target="../media/image604.png"/><Relationship Id="rId5" Type="http://schemas.openxmlformats.org/officeDocument/2006/relationships/image" Target="../media/image598.png"/><Relationship Id="rId15" Type="http://schemas.openxmlformats.org/officeDocument/2006/relationships/image" Target="../media/image608.png"/><Relationship Id="rId10" Type="http://schemas.openxmlformats.org/officeDocument/2006/relationships/image" Target="../media/image603.png"/><Relationship Id="rId19" Type="http://schemas.openxmlformats.org/officeDocument/2006/relationships/image" Target="../media/image612.png"/><Relationship Id="rId4" Type="http://schemas.openxmlformats.org/officeDocument/2006/relationships/image" Target="../media/image597.png"/><Relationship Id="rId9" Type="http://schemas.openxmlformats.org/officeDocument/2006/relationships/image" Target="../media/image602.png"/><Relationship Id="rId14" Type="http://schemas.openxmlformats.org/officeDocument/2006/relationships/image" Target="../media/image6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15.png"/><Relationship Id="rId7" Type="http://schemas.openxmlformats.org/officeDocument/2006/relationships/image" Target="../media/image619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Relationship Id="rId9" Type="http://schemas.openxmlformats.org/officeDocument/2006/relationships/image" Target="../media/image6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3" Type="http://schemas.openxmlformats.org/officeDocument/2006/relationships/image" Target="../media/image623.png"/><Relationship Id="rId7" Type="http://schemas.openxmlformats.org/officeDocument/2006/relationships/image" Target="../media/image627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6.png"/><Relationship Id="rId5" Type="http://schemas.openxmlformats.org/officeDocument/2006/relationships/image" Target="../media/image625.png"/><Relationship Id="rId4" Type="http://schemas.openxmlformats.org/officeDocument/2006/relationships/image" Target="../media/image624.png"/><Relationship Id="rId9" Type="http://schemas.openxmlformats.org/officeDocument/2006/relationships/image" Target="../media/image62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3" Type="http://schemas.openxmlformats.org/officeDocument/2006/relationships/image" Target="../media/image631.png"/><Relationship Id="rId7" Type="http://schemas.openxmlformats.org/officeDocument/2006/relationships/image" Target="../media/image63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11" Type="http://schemas.openxmlformats.org/officeDocument/2006/relationships/image" Target="../media/image639.png"/><Relationship Id="rId5" Type="http://schemas.openxmlformats.org/officeDocument/2006/relationships/image" Target="../media/image633.png"/><Relationship Id="rId10" Type="http://schemas.openxmlformats.org/officeDocument/2006/relationships/image" Target="../media/image638.png"/><Relationship Id="rId4" Type="http://schemas.openxmlformats.org/officeDocument/2006/relationships/image" Target="../media/image632.png"/><Relationship Id="rId9" Type="http://schemas.openxmlformats.org/officeDocument/2006/relationships/image" Target="../media/image6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13" Type="http://schemas.openxmlformats.org/officeDocument/2006/relationships/image" Target="../media/image651.pn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12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11" Type="http://schemas.openxmlformats.org/officeDocument/2006/relationships/image" Target="../media/image649.png"/><Relationship Id="rId5" Type="http://schemas.openxmlformats.org/officeDocument/2006/relationships/image" Target="../media/image643.png"/><Relationship Id="rId15" Type="http://schemas.openxmlformats.org/officeDocument/2006/relationships/image" Target="../media/image653.png"/><Relationship Id="rId10" Type="http://schemas.openxmlformats.org/officeDocument/2006/relationships/image" Target="../media/image648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Relationship Id="rId14" Type="http://schemas.openxmlformats.org/officeDocument/2006/relationships/image" Target="../media/image6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55.png"/><Relationship Id="rId7" Type="http://schemas.openxmlformats.org/officeDocument/2006/relationships/image" Target="../media/image659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10" Type="http://schemas.openxmlformats.org/officeDocument/2006/relationships/image" Target="../media/image662.png"/><Relationship Id="rId4" Type="http://schemas.openxmlformats.org/officeDocument/2006/relationships/image" Target="../media/image656.png"/><Relationship Id="rId9" Type="http://schemas.openxmlformats.org/officeDocument/2006/relationships/image" Target="../media/image6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UNIT IV FIR FILTER DESIGN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1.Structures of FIR – 2.Linear phase FIR filter – 3.Filter design using windowing techniques, 4.Frequency sampling techniques – 5.Finite word length effects in digital Filters</a:t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038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685800"/>
            <a:ext cx="3200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25622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514600"/>
            <a:ext cx="2914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733800"/>
            <a:ext cx="552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400" y="3733800"/>
            <a:ext cx="17907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4495800"/>
            <a:ext cx="1047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638800"/>
            <a:ext cx="19240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1676400"/>
            <a:ext cx="5314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3048000"/>
            <a:ext cx="59340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" y="4876800"/>
            <a:ext cx="6410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52600" y="6219825"/>
            <a:ext cx="57912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38290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76400"/>
            <a:ext cx="49625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352800"/>
            <a:ext cx="146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953000"/>
            <a:ext cx="6010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3456" y="5023340"/>
            <a:ext cx="32385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486400"/>
            <a:ext cx="60388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5512188"/>
            <a:ext cx="16097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6172200"/>
            <a:ext cx="3933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600" y="0"/>
            <a:ext cx="5781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200" y="2362200"/>
            <a:ext cx="61245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3733800"/>
            <a:ext cx="48672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4076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990600"/>
            <a:ext cx="4953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752600"/>
            <a:ext cx="3105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514600"/>
            <a:ext cx="4876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3429000"/>
            <a:ext cx="48006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4953000"/>
            <a:ext cx="30194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5638800"/>
            <a:ext cx="42386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3028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57200"/>
            <a:ext cx="3286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1600"/>
            <a:ext cx="2943225" cy="3524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828800"/>
            <a:ext cx="57531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181600"/>
            <a:ext cx="54768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5791200"/>
            <a:ext cx="4629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24574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14400"/>
            <a:ext cx="23145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600200"/>
            <a:ext cx="4257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2209800"/>
            <a:ext cx="43815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895600"/>
            <a:ext cx="2219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3352800"/>
            <a:ext cx="1533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3962400"/>
            <a:ext cx="27908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28600"/>
            <a:ext cx="4933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2695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lum contrast="9000"/>
          </a:blip>
          <a:srcRect/>
          <a:stretch>
            <a:fillRect/>
          </a:stretch>
        </p:blipFill>
        <p:spPr bwMode="auto">
          <a:xfrm>
            <a:off x="0" y="1295400"/>
            <a:ext cx="32861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838200"/>
            <a:ext cx="29527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lum contrast="5000"/>
          </a:blip>
          <a:srcRect/>
          <a:stretch>
            <a:fillRect/>
          </a:stretch>
        </p:blipFill>
        <p:spPr bwMode="auto">
          <a:xfrm>
            <a:off x="3962400" y="1219200"/>
            <a:ext cx="32670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886200"/>
            <a:ext cx="32289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lum contrast="9000"/>
          </a:blip>
          <a:srcRect/>
          <a:stretch>
            <a:fillRect/>
          </a:stretch>
        </p:blipFill>
        <p:spPr bwMode="auto">
          <a:xfrm>
            <a:off x="304800" y="4324350"/>
            <a:ext cx="36861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38600" y="3810000"/>
            <a:ext cx="3171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lum contrast="10000"/>
          </a:blip>
          <a:srcRect/>
          <a:stretch>
            <a:fillRect/>
          </a:stretch>
        </p:blipFill>
        <p:spPr bwMode="auto">
          <a:xfrm>
            <a:off x="4572000" y="4238625"/>
            <a:ext cx="33623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054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32385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75533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3124200"/>
            <a:ext cx="32766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3962400" y="5410200"/>
            <a:ext cx="2261616" cy="731520"/>
            <a:chOff x="3962400" y="5410200"/>
            <a:chExt cx="2261616" cy="731520"/>
          </a:xfrm>
        </p:grpSpPr>
        <p:sp>
          <p:nvSpPr>
            <p:cNvPr id="12290" name="Rectangle 2"/>
            <p:cNvSpPr>
              <a:spLocks noChangeArrowheads="1"/>
            </p:cNvSpPr>
            <p:nvPr/>
          </p:nvSpPr>
          <p:spPr bwMode="auto">
            <a:xfrm>
              <a:off x="3962400" y="5486400"/>
              <a:ext cx="21336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Here   α = 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289" name="Picture 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38800" y="5410200"/>
              <a:ext cx="585216" cy="731520"/>
            </a:xfrm>
            <a:prstGeom prst="rect">
              <a:avLst/>
            </a:prstGeom>
            <a:noFill/>
          </p:spPr>
        </p:pic>
      </p:grp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0000">
            <a:off x="14672" y="452098"/>
            <a:ext cx="81629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0" y="0"/>
            <a:ext cx="348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67200"/>
            <a:ext cx="32861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981200"/>
            <a:ext cx="43148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5257800"/>
            <a:ext cx="768096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-304800"/>
            <a:ext cx="43529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9800"/>
            <a:ext cx="3429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67000"/>
            <a:ext cx="8965295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4762500"/>
            <a:ext cx="4943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038350" cy="3714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3400"/>
            <a:ext cx="2943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219200"/>
            <a:ext cx="29527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828800"/>
            <a:ext cx="3848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762000"/>
            <a:ext cx="75438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7381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828800"/>
            <a:ext cx="3257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362200"/>
            <a:ext cx="2000250" cy="4381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2971800"/>
            <a:ext cx="45243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1600" y="3657600"/>
            <a:ext cx="47529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267200"/>
            <a:ext cx="145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" y="4724400"/>
            <a:ext cx="7315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200" y="5257800"/>
            <a:ext cx="6438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7000" y="5791200"/>
            <a:ext cx="25527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381000"/>
            <a:ext cx="6126480" cy="30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38199"/>
            <a:ext cx="648278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9" y="1447798"/>
            <a:ext cx="4846320" cy="78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285997"/>
            <a:ext cx="5120640" cy="107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352800"/>
            <a:ext cx="4937760" cy="56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114800"/>
            <a:ext cx="5762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4191000"/>
            <a:ext cx="15430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4800600"/>
            <a:ext cx="2562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29000" y="4800600"/>
            <a:ext cx="1924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000" y="5410200"/>
            <a:ext cx="1123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19400" y="5638800"/>
            <a:ext cx="212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10200" y="2667000"/>
            <a:ext cx="2286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1000"/>
            <a:ext cx="5669280" cy="99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1"/>
            <a:ext cx="631134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352800"/>
            <a:ext cx="3749040" cy="53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3810003"/>
            <a:ext cx="3657600" cy="109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876803"/>
            <a:ext cx="2468880" cy="42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5334003"/>
            <a:ext cx="3200400" cy="94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381000"/>
            <a:ext cx="2651760" cy="42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1" y="685800"/>
            <a:ext cx="3108960" cy="100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600200"/>
            <a:ext cx="2651760" cy="46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133600"/>
            <a:ext cx="3031236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3048003"/>
            <a:ext cx="6492240" cy="4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5"/>
            <a:ext cx="8869680" cy="30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685799"/>
            <a:ext cx="329184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1828798"/>
            <a:ext cx="4663440" cy="48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286000"/>
            <a:ext cx="3200400" cy="4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590800"/>
            <a:ext cx="5120640" cy="50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3124199"/>
            <a:ext cx="7498080" cy="5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398" y="3581399"/>
            <a:ext cx="3657600" cy="8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4419600"/>
            <a:ext cx="2834640" cy="121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3000" y="5594357"/>
            <a:ext cx="3108960" cy="126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408" y="154748"/>
            <a:ext cx="12287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0" y="533400"/>
            <a:ext cx="9203345" cy="381000"/>
            <a:chOff x="0" y="533400"/>
            <a:chExt cx="9203345" cy="381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533400"/>
              <a:ext cx="81629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165120" y="643596"/>
              <a:ext cx="10382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7" y="-3"/>
            <a:ext cx="3840480" cy="106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6"/>
            <a:ext cx="8138160" cy="47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1600202"/>
            <a:ext cx="3474720" cy="102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667000"/>
            <a:ext cx="3657600" cy="104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799" y="3733800"/>
            <a:ext cx="3657600" cy="100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98" y="4952999"/>
            <a:ext cx="3383280" cy="75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5825657"/>
            <a:ext cx="3749040" cy="103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057400"/>
            <a:ext cx="2834640" cy="40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590800"/>
            <a:ext cx="2834640" cy="39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200400"/>
            <a:ext cx="3017520" cy="45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3886200"/>
            <a:ext cx="27249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495800"/>
            <a:ext cx="2926080" cy="367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4953000"/>
            <a:ext cx="6035040" cy="47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0" y="5562600"/>
            <a:ext cx="3108960" cy="83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" y="914400"/>
            <a:ext cx="3733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52600" y="304800"/>
            <a:ext cx="12382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020" y="14112"/>
            <a:ext cx="3383280" cy="69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7132320" cy="42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43000"/>
            <a:ext cx="6035040" cy="50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524000"/>
            <a:ext cx="2286000" cy="6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2209800"/>
            <a:ext cx="2638696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819400"/>
            <a:ext cx="813982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05200"/>
            <a:ext cx="4480560" cy="49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962400"/>
            <a:ext cx="7772400" cy="618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572000"/>
            <a:ext cx="5852160" cy="56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52600" y="5105400"/>
            <a:ext cx="267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7200" y="5410199"/>
            <a:ext cx="412652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" y="5943600"/>
            <a:ext cx="2377440" cy="27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14600" y="5867399"/>
            <a:ext cx="1737360" cy="32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91000" y="5867401"/>
            <a:ext cx="2103120" cy="33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400800" y="5867399"/>
            <a:ext cx="222885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200400" y="6400799"/>
            <a:ext cx="188976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126609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7863840" cy="71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999" y="2209800"/>
            <a:ext cx="808716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0999" y="2971800"/>
            <a:ext cx="6400800" cy="81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399" y="3886200"/>
            <a:ext cx="6492240" cy="5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399" y="4419600"/>
            <a:ext cx="2590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8800" y="4800600"/>
            <a:ext cx="589788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5638800"/>
            <a:ext cx="8503920" cy="69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990600"/>
            <a:ext cx="51625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457200" y="0"/>
            <a:ext cx="2743200" cy="5486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6048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762000"/>
            <a:ext cx="1914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95400"/>
            <a:ext cx="40862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8796" y="1281332"/>
            <a:ext cx="32289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1253196"/>
            <a:ext cx="14859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905000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1752600"/>
            <a:ext cx="6057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06992" y="1862796"/>
            <a:ext cx="1409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2362200"/>
            <a:ext cx="36099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60000">
            <a:off x="2438400" y="2743200"/>
            <a:ext cx="41243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120000">
            <a:off x="6320" y="5875977"/>
            <a:ext cx="9235440" cy="58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20000">
            <a:off x="6275" y="6383618"/>
            <a:ext cx="3291840" cy="41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6582" y="244523"/>
            <a:ext cx="465560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988918" y="848033"/>
            <a:ext cx="3949763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995717" y="1501347"/>
            <a:ext cx="6141721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2362200"/>
            <a:ext cx="30585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3124200"/>
            <a:ext cx="29190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3886200"/>
            <a:ext cx="256032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4648200"/>
            <a:ext cx="286173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5181600"/>
            <a:ext cx="414707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001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990600"/>
            <a:ext cx="74961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447800"/>
            <a:ext cx="72294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981200"/>
            <a:ext cx="2743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0" y="2667000"/>
            <a:ext cx="8705850" cy="419100"/>
            <a:chOff x="0" y="2667000"/>
            <a:chExt cx="8705850" cy="41910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2667000"/>
              <a:ext cx="7953375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48600" y="2667000"/>
              <a:ext cx="8572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200400"/>
            <a:ext cx="28765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800" y="3810000"/>
            <a:ext cx="6696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4191000"/>
            <a:ext cx="800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953000"/>
            <a:ext cx="65151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95400" y="5562600"/>
            <a:ext cx="455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95400" y="6172200"/>
            <a:ext cx="2924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print">
            <a:lum contrast="38000"/>
          </a:blip>
          <a:srcRect/>
          <a:stretch>
            <a:fillRect/>
          </a:stretch>
        </p:blipFill>
        <p:spPr bwMode="auto">
          <a:xfrm>
            <a:off x="838200" y="457200"/>
            <a:ext cx="722376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lum contrast="46000"/>
          </a:blip>
          <a:srcRect/>
          <a:stretch>
            <a:fillRect/>
          </a:stretch>
        </p:blipFill>
        <p:spPr bwMode="auto">
          <a:xfrm>
            <a:off x="1143000" y="2667001"/>
            <a:ext cx="694944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lum contrast="49000"/>
          </a:blip>
          <a:srcRect/>
          <a:stretch>
            <a:fillRect/>
          </a:stretch>
        </p:blipFill>
        <p:spPr bwMode="auto">
          <a:xfrm>
            <a:off x="1524000" y="4846321"/>
            <a:ext cx="676656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219200" y="457200"/>
            <a:ext cx="685800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>
            <a:lum contrast="17000"/>
          </a:blip>
          <a:srcRect/>
          <a:stretch>
            <a:fillRect/>
          </a:stretch>
        </p:blipFill>
        <p:spPr bwMode="auto">
          <a:xfrm>
            <a:off x="1524000" y="2743200"/>
            <a:ext cx="6949440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2743026" y="5111865"/>
            <a:ext cx="39319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-2" y="228599"/>
            <a:ext cx="498224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4463717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590800"/>
            <a:ext cx="4352189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598" y="4953000"/>
            <a:ext cx="480906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447800"/>
            <a:ext cx="3511296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66560" cy="47093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762000"/>
            <a:ext cx="7955280" cy="64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352800"/>
            <a:ext cx="7863840" cy="183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4038600"/>
            <a:ext cx="323171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5486611"/>
            <a:ext cx="5852160" cy="137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1600200"/>
            <a:ext cx="7040880" cy="183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0"/>
            <a:ext cx="6035040" cy="123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8138160" cy="128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95597"/>
            <a:ext cx="7589520" cy="149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6400800" cy="222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4389120" cy="160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76600"/>
            <a:ext cx="6126480" cy="119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953000"/>
            <a:ext cx="7315200" cy="62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5715000"/>
            <a:ext cx="8138160" cy="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0"/>
            <a:ext cx="5669280" cy="12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228600"/>
            <a:ext cx="138303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52399" y="685799"/>
            <a:ext cx="8778240" cy="365760"/>
            <a:chOff x="152400" y="685800"/>
            <a:chExt cx="8639175" cy="2762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685800"/>
              <a:ext cx="604837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48400" y="685800"/>
              <a:ext cx="25431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1143000"/>
            <a:ext cx="313508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1904999"/>
            <a:ext cx="391885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" y="2362200"/>
            <a:ext cx="18796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2743199"/>
            <a:ext cx="404037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3429000"/>
            <a:ext cx="108508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0999" y="3810000"/>
            <a:ext cx="596972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4999" y="4343399"/>
            <a:ext cx="3347824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5029200"/>
            <a:ext cx="3127879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7399" y="5867400"/>
            <a:ext cx="2186722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52399"/>
            <a:ext cx="3570809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669125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447800"/>
            <a:ext cx="524691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599" y="2133600"/>
            <a:ext cx="1788566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399" y="2743200"/>
            <a:ext cx="4502076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3657600"/>
            <a:ext cx="16122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0999" y="4267200"/>
            <a:ext cx="316205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" y="5029199"/>
            <a:ext cx="313508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599" y="6019799"/>
            <a:ext cx="2711612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228599"/>
            <a:ext cx="342975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066799"/>
            <a:ext cx="175564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1676400"/>
            <a:ext cx="4264428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666999"/>
            <a:ext cx="5462803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3124200"/>
            <a:ext cx="59207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399" y="3657599"/>
            <a:ext cx="324729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4267200"/>
            <a:ext cx="5571744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4648200"/>
            <a:ext cx="360836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0" y="5334000"/>
            <a:ext cx="37822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304799" y="5943599"/>
            <a:ext cx="8046720" cy="457200"/>
            <a:chOff x="304800" y="5943600"/>
            <a:chExt cx="7934325" cy="371475"/>
          </a:xfrm>
        </p:grpSpPr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4800" y="5943600"/>
              <a:ext cx="50768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7" name="Picture 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5943600"/>
              <a:ext cx="2828925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270803"/>
            <a:ext cx="7777821" cy="457200"/>
            <a:chOff x="152400" y="270804"/>
            <a:chExt cx="7777821" cy="36737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304800"/>
              <a:ext cx="55435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48996" y="270804"/>
              <a:ext cx="21812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9" y="838200"/>
            <a:ext cx="236601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523999"/>
            <a:ext cx="1922853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209799"/>
            <a:ext cx="801346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743199"/>
            <a:ext cx="324750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3276599"/>
            <a:ext cx="7924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" y="3733800"/>
            <a:ext cx="635776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0" y="4343399"/>
            <a:ext cx="245581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" y="4800600"/>
            <a:ext cx="510844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2000" y="5333999"/>
            <a:ext cx="577088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" y="5867400"/>
            <a:ext cx="4518212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47800" y="6400799"/>
            <a:ext cx="192969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04800"/>
            <a:ext cx="437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7667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7829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2057400"/>
            <a:ext cx="6981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667000"/>
            <a:ext cx="3552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3352800"/>
            <a:ext cx="82200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2925" y="3886200"/>
            <a:ext cx="8601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4419600"/>
            <a:ext cx="31146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876800"/>
            <a:ext cx="29622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76400" y="5334000"/>
            <a:ext cx="3724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0" y="6019800"/>
            <a:ext cx="2343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04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706374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399" y="1066799"/>
            <a:ext cx="22893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371599"/>
            <a:ext cx="5749871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399" y="2285999"/>
            <a:ext cx="806902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2895609"/>
            <a:ext cx="8229600" cy="38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0999" y="3581400"/>
            <a:ext cx="63280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191000"/>
            <a:ext cx="277977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" y="4800599"/>
            <a:ext cx="6857017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"/>
            <a:ext cx="136017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09600"/>
            <a:ext cx="5986272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143000"/>
            <a:ext cx="2870324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057399"/>
            <a:ext cx="693764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514599"/>
            <a:ext cx="177654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047999"/>
            <a:ext cx="128747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81400"/>
            <a:ext cx="43030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398" y="3962399"/>
            <a:ext cx="4806790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6248400"/>
            <a:ext cx="822960" cy="38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228599"/>
            <a:ext cx="340576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90600"/>
            <a:ext cx="4914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199" y="1600200"/>
            <a:ext cx="387888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2285999"/>
            <a:ext cx="4655127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199" y="3047999"/>
            <a:ext cx="242226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733799"/>
            <a:ext cx="691763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" y="4648200"/>
            <a:ext cx="4219787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5410200"/>
            <a:ext cx="4385733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0" y="6126480"/>
            <a:ext cx="3993379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04799"/>
            <a:ext cx="435254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990600"/>
            <a:ext cx="1005840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371599"/>
            <a:ext cx="4300833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2286000"/>
            <a:ext cx="441559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2819399"/>
            <a:ext cx="5458137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999" y="3581400"/>
            <a:ext cx="471569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4114799"/>
            <a:ext cx="114773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799" y="4571999"/>
            <a:ext cx="267004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029199"/>
            <a:ext cx="10550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4799" y="5638799"/>
            <a:ext cx="486460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"/>
            <a:ext cx="84328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761999"/>
            <a:ext cx="4377446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1600"/>
            <a:ext cx="83909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28800"/>
            <a:ext cx="429144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2362200"/>
            <a:ext cx="9144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" y="2819400"/>
            <a:ext cx="395151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399" y="3505199"/>
            <a:ext cx="648729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399" y="3962399"/>
            <a:ext cx="289995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4495799"/>
            <a:ext cx="53035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599" y="4952999"/>
            <a:ext cx="63019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" y="5562600"/>
            <a:ext cx="560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9599" y="6095999"/>
            <a:ext cx="386766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338545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81758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1143000"/>
            <a:ext cx="51856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752599"/>
            <a:ext cx="370063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24384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599" y="2895604"/>
            <a:ext cx="8869680" cy="42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3581399"/>
            <a:ext cx="575824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4038599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" y="4495799"/>
            <a:ext cx="20964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5105399"/>
            <a:ext cx="211196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4799" y="5638800"/>
            <a:ext cx="6492240" cy="41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" y="6248399"/>
            <a:ext cx="6771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399"/>
            <a:ext cx="431832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85799"/>
            <a:ext cx="201690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1143000"/>
            <a:ext cx="330259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600199"/>
            <a:ext cx="580292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0" y="2209800"/>
            <a:ext cx="7620000" cy="365760"/>
            <a:chOff x="0" y="2209800"/>
            <a:chExt cx="7620000" cy="342900"/>
          </a:xfrm>
        </p:grpSpPr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2209800"/>
              <a:ext cx="58864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67400" y="2209800"/>
              <a:ext cx="17526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2667000"/>
            <a:ext cx="5243733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276600"/>
            <a:ext cx="530733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" y="3962400"/>
            <a:ext cx="469922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" y="4572000"/>
            <a:ext cx="7863840" cy="39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3400" y="5181599"/>
            <a:ext cx="6675120" cy="4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799" y="6019800"/>
            <a:ext cx="4480560" cy="48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162040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399"/>
            <a:ext cx="5229013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990600"/>
            <a:ext cx="6029815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1219200"/>
            <a:ext cx="19888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828799"/>
            <a:ext cx="1510235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" y="2438400"/>
            <a:ext cx="386213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2971800"/>
            <a:ext cx="4558397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5181600"/>
            <a:ext cx="11087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399" y="5562600"/>
            <a:ext cx="3444676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8600"/>
            <a:ext cx="3758184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761999"/>
            <a:ext cx="441391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799" y="1600199"/>
            <a:ext cx="307570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99" y="2514599"/>
            <a:ext cx="4281191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5999" y="2590799"/>
            <a:ext cx="151263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799" y="3505200"/>
            <a:ext cx="468956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599" y="4267200"/>
            <a:ext cx="323469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4952999"/>
            <a:ext cx="8931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799" y="5334000"/>
            <a:ext cx="4213352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599"/>
            <a:ext cx="4666912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000"/>
            <a:ext cx="5404104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399" y="990600"/>
            <a:ext cx="187133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2057400"/>
            <a:ext cx="608380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4999" y="2819399"/>
            <a:ext cx="1540042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799" y="3352800"/>
            <a:ext cx="156754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114799"/>
            <a:ext cx="4856047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4648198"/>
            <a:ext cx="4114800" cy="5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" y="5181600"/>
            <a:ext cx="504383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791199"/>
            <a:ext cx="388717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1" y="6315074"/>
            <a:ext cx="4390724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8600"/>
            <a:ext cx="4438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762000"/>
            <a:ext cx="77628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1600"/>
            <a:ext cx="2905125" cy="4000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1981200"/>
            <a:ext cx="34861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2438400"/>
            <a:ext cx="3238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2895600"/>
            <a:ext cx="61150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3276600"/>
            <a:ext cx="35528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3657600"/>
            <a:ext cx="49244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038600"/>
            <a:ext cx="3324225" cy="3905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685800" y="4648200"/>
            <a:ext cx="7972425" cy="333375"/>
            <a:chOff x="685800" y="4648200"/>
            <a:chExt cx="7972425" cy="333375"/>
          </a:xfrm>
        </p:grpSpPr>
        <p:pic>
          <p:nvPicPr>
            <p:cNvPr id="4107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5800" y="4648200"/>
              <a:ext cx="532447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8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019800" y="4648200"/>
              <a:ext cx="2638425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181600"/>
            <a:ext cx="251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800" y="5715000"/>
            <a:ext cx="6810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90800" y="6448425"/>
            <a:ext cx="22288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599"/>
            <a:ext cx="3717725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142999"/>
            <a:ext cx="216243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76399"/>
            <a:ext cx="216320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2133600"/>
            <a:ext cx="20421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2666999"/>
            <a:ext cx="276791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200400"/>
            <a:ext cx="2366682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3810000"/>
            <a:ext cx="2381597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419600"/>
            <a:ext cx="27105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952999"/>
            <a:ext cx="294090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638799"/>
            <a:ext cx="714570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172199"/>
            <a:ext cx="772316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228600"/>
            <a:ext cx="647633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14399"/>
            <a:ext cx="7765366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3999"/>
            <a:ext cx="6777317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2362200"/>
            <a:ext cx="1005840" cy="38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2666999"/>
            <a:ext cx="3446891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400" y="3581400"/>
            <a:ext cx="81574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4038599"/>
            <a:ext cx="74558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" y="4724400"/>
            <a:ext cx="9486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" y="5029199"/>
            <a:ext cx="205471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200" y="5715000"/>
            <a:ext cx="11974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47800" y="6200774"/>
            <a:ext cx="7612049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45820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7740272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981200"/>
            <a:ext cx="1243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2362199"/>
            <a:ext cx="22647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2971799"/>
            <a:ext cx="331735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3581399"/>
            <a:ext cx="233463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999" y="4191000"/>
            <a:ext cx="17205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199" y="4800600"/>
            <a:ext cx="188258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799" y="5334000"/>
            <a:ext cx="215365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5943600"/>
            <a:ext cx="191008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8200" y="64579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5474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838200"/>
            <a:ext cx="24424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95400"/>
            <a:ext cx="4712313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2057399"/>
            <a:ext cx="4275251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599" y="2895599"/>
            <a:ext cx="8026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199" y="3810000"/>
            <a:ext cx="735893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495800"/>
            <a:ext cx="12102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199" y="4952999"/>
            <a:ext cx="218347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799" y="5334000"/>
            <a:ext cx="445168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43000" y="6019800"/>
            <a:ext cx="8035963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28" y="685800"/>
            <a:ext cx="8601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28600"/>
            <a:ext cx="6343650" cy="285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600"/>
            <a:ext cx="9052560" cy="21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408" y="1295400"/>
            <a:ext cx="53911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1600200"/>
            <a:ext cx="4695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2133600"/>
            <a:ext cx="48482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2590800"/>
            <a:ext cx="35909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971800"/>
            <a:ext cx="86201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168" y="3318804"/>
            <a:ext cx="8961120" cy="23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3691597"/>
            <a:ext cx="9052560" cy="18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3962400"/>
            <a:ext cx="9052560" cy="24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267200"/>
            <a:ext cx="59721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5181600"/>
            <a:ext cx="56102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715000"/>
            <a:ext cx="87153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600200" y="6334125"/>
            <a:ext cx="5200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4648200"/>
            <a:ext cx="2819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0" y="152400"/>
            <a:ext cx="77914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685800" y="609600"/>
            <a:ext cx="14287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457200" y="990600"/>
            <a:ext cx="533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609600" y="1981200"/>
            <a:ext cx="1476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533400" y="2362200"/>
            <a:ext cx="52863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1447800" y="3352800"/>
            <a:ext cx="3286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2311" y="3954747"/>
            <a:ext cx="7858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1066800" y="4267200"/>
            <a:ext cx="30670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60000">
            <a:off x="383581" y="5533584"/>
            <a:ext cx="5410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304800" y="6019800"/>
            <a:ext cx="8715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60000">
            <a:off x="990600" y="6553200"/>
            <a:ext cx="3562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" y="5029200"/>
            <a:ext cx="3105150" cy="428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5400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49244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514600"/>
            <a:ext cx="15525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124200"/>
            <a:ext cx="5410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3810000"/>
            <a:ext cx="3543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95400" y="5410200"/>
            <a:ext cx="33051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0" y="1143000"/>
            <a:ext cx="9144000" cy="323850"/>
            <a:chOff x="0" y="1143000"/>
            <a:chExt cx="9144000" cy="323850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1143000"/>
              <a:ext cx="57531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48350" y="1171136"/>
              <a:ext cx="329565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2"/>
          <p:cNvGrpSpPr/>
          <p:nvPr/>
        </p:nvGrpSpPr>
        <p:grpSpPr>
          <a:xfrm>
            <a:off x="0" y="4648200"/>
            <a:ext cx="8229600" cy="304800"/>
            <a:chOff x="0" y="4648200"/>
            <a:chExt cx="8229600" cy="304800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4648200"/>
              <a:ext cx="55340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715000" y="4648200"/>
              <a:ext cx="2514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913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8869680" cy="478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188720" cy="58393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876800"/>
            <a:ext cx="1924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8"/>
          <p:cNvGrpSpPr/>
          <p:nvPr/>
        </p:nvGrpSpPr>
        <p:grpSpPr>
          <a:xfrm>
            <a:off x="0" y="609600"/>
            <a:ext cx="9017388" cy="303483"/>
            <a:chOff x="0" y="525192"/>
            <a:chExt cx="9017388" cy="303483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33400"/>
              <a:ext cx="589597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74138" y="525192"/>
              <a:ext cx="31432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667000"/>
            <a:ext cx="5124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2667000"/>
            <a:ext cx="1645920" cy="47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81199" y="3352800"/>
            <a:ext cx="2743200" cy="54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3886200"/>
            <a:ext cx="6583680" cy="482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8"/>
          <p:cNvGrpSpPr/>
          <p:nvPr/>
        </p:nvGrpSpPr>
        <p:grpSpPr>
          <a:xfrm>
            <a:off x="0" y="4614204"/>
            <a:ext cx="8848725" cy="323850"/>
            <a:chOff x="0" y="4614204"/>
            <a:chExt cx="8848725" cy="323850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4648200"/>
              <a:ext cx="58674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867400" y="4614204"/>
              <a:ext cx="298132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19200" y="5257800"/>
            <a:ext cx="5852160" cy="44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05200" y="5867400"/>
            <a:ext cx="38404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429000" y="6490546"/>
            <a:ext cx="1920240" cy="36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2362200"/>
            <a:ext cx="923925" cy="3143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76400" y="1295400"/>
            <a:ext cx="3291840" cy="111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7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"/>
            <a:ext cx="4297680" cy="92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399" y="1295398"/>
            <a:ext cx="3931920" cy="74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199" y="2362200"/>
            <a:ext cx="5943600" cy="7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276600"/>
            <a:ext cx="8046720" cy="76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199" y="4038595"/>
            <a:ext cx="5669280" cy="77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0" y="4038597"/>
            <a:ext cx="2011680" cy="121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399" y="4876800"/>
            <a:ext cx="5852160" cy="59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0" y="5562600"/>
            <a:ext cx="7315200" cy="679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200" y="6172197"/>
            <a:ext cx="3017520" cy="51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91000" y="6324597"/>
            <a:ext cx="3657600" cy="43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8600"/>
            <a:ext cx="3000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914400"/>
            <a:ext cx="2600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447800"/>
            <a:ext cx="27717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0956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2743200"/>
            <a:ext cx="23526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3000" y="3733800"/>
            <a:ext cx="57721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343400"/>
            <a:ext cx="6096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0" y="5029200"/>
            <a:ext cx="8629650" cy="380561"/>
            <a:chOff x="0" y="5029200"/>
            <a:chExt cx="8629650" cy="380561"/>
          </a:xfrm>
        </p:grpSpPr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029200"/>
              <a:ext cx="6105525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3" name="Picture 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172200" y="5133536"/>
              <a:ext cx="24574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Group 15"/>
          <p:cNvGrpSpPr/>
          <p:nvPr/>
        </p:nvGrpSpPr>
        <p:grpSpPr>
          <a:xfrm>
            <a:off x="0" y="5715000"/>
            <a:ext cx="8524875" cy="323850"/>
            <a:chOff x="0" y="5715000"/>
            <a:chExt cx="8524875" cy="323850"/>
          </a:xfrm>
        </p:grpSpPr>
        <p:pic>
          <p:nvPicPr>
            <p:cNvPr id="5134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5715000"/>
              <a:ext cx="36099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5" name="Picture 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657600" y="5757204"/>
              <a:ext cx="4867275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4106" y="230416"/>
            <a:ext cx="894521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204898" y="763727"/>
            <a:ext cx="893499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447800"/>
            <a:ext cx="1097280" cy="29802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232869" y="1821976"/>
            <a:ext cx="7955280" cy="55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2514600"/>
            <a:ext cx="1280160" cy="28448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-5127" y="2822941"/>
            <a:ext cx="9144000" cy="66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581400"/>
            <a:ext cx="914400" cy="36021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5073" y="3889741"/>
            <a:ext cx="9144000" cy="66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4495800"/>
            <a:ext cx="1097280" cy="37091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60000">
            <a:off x="-5397" y="4880339"/>
            <a:ext cx="9144000" cy="69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5562600"/>
            <a:ext cx="1280160" cy="3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60000">
            <a:off x="5245" y="5863760"/>
            <a:ext cx="8321040" cy="67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00200" y="6485282"/>
            <a:ext cx="1371600" cy="3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5495" y="76547"/>
            <a:ext cx="8778240" cy="706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999" y="914400"/>
            <a:ext cx="1005840" cy="33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4978" y="1298943"/>
            <a:ext cx="9144000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1981200"/>
            <a:ext cx="109728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307373" y="2564843"/>
            <a:ext cx="5760720" cy="34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384065" y="3021241"/>
            <a:ext cx="5669280" cy="40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457658" y="3499565"/>
            <a:ext cx="5669280" cy="41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6247956" y="2668533"/>
            <a:ext cx="2468880" cy="68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3886199"/>
            <a:ext cx="55418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0999" y="4343400"/>
            <a:ext cx="5742432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4800" y="4724400"/>
            <a:ext cx="58521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0" y="5181600"/>
            <a:ext cx="5464233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8600" y="5562600"/>
            <a:ext cx="6400800" cy="37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0999" y="6019799"/>
            <a:ext cx="5029200" cy="66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457199" y="381000"/>
            <a:ext cx="8686801" cy="746761"/>
            <a:chOff x="457199" y="-1"/>
            <a:chExt cx="8686801" cy="74676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199" y="-1"/>
              <a:ext cx="7012142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74240" y="381000"/>
              <a:ext cx="6969760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3"/>
          <p:cNvGrpSpPr/>
          <p:nvPr/>
        </p:nvGrpSpPr>
        <p:grpSpPr>
          <a:xfrm>
            <a:off x="615565" y="1292153"/>
            <a:ext cx="8366760" cy="756694"/>
            <a:chOff x="685800" y="914400"/>
            <a:chExt cx="8366760" cy="756694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" y="914400"/>
              <a:ext cx="7040880" cy="33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43200" y="1371598"/>
              <a:ext cx="6309360" cy="299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4"/>
          <p:cNvGrpSpPr/>
          <p:nvPr/>
        </p:nvGrpSpPr>
        <p:grpSpPr>
          <a:xfrm>
            <a:off x="457200" y="2286000"/>
            <a:ext cx="6873240" cy="835360"/>
            <a:chOff x="380999" y="1981195"/>
            <a:chExt cx="6873240" cy="835360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0999" y="1981195"/>
              <a:ext cx="6766560" cy="424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76399" y="2438398"/>
              <a:ext cx="5577840" cy="378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19975" y="2438400"/>
            <a:ext cx="17240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5"/>
          <p:cNvGrpSpPr/>
          <p:nvPr/>
        </p:nvGrpSpPr>
        <p:grpSpPr>
          <a:xfrm>
            <a:off x="373856" y="3505399"/>
            <a:ext cx="8763000" cy="895175"/>
            <a:chOff x="381000" y="3048000"/>
            <a:chExt cx="8763000" cy="895175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1000" y="3048000"/>
              <a:ext cx="7772400" cy="385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86000" y="3505200"/>
              <a:ext cx="6858000" cy="43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60000">
            <a:off x="533063" y="4497742"/>
            <a:ext cx="2194560" cy="360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3999" y="4876797"/>
            <a:ext cx="5486400" cy="90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52800" y="5867400"/>
            <a:ext cx="2834640" cy="72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1143000" y="152400"/>
            <a:ext cx="7524750" cy="746760"/>
            <a:chOff x="1143000" y="152400"/>
            <a:chExt cx="7524750" cy="74676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152400"/>
              <a:ext cx="5981252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533400"/>
              <a:ext cx="4400550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/>
          <p:nvPr/>
        </p:nvGrpSpPr>
        <p:grpSpPr>
          <a:xfrm>
            <a:off x="1295399" y="1371600"/>
            <a:ext cx="7848601" cy="746759"/>
            <a:chOff x="1295399" y="1066800"/>
            <a:chExt cx="7848601" cy="746759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95399" y="1066800"/>
              <a:ext cx="718947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8"/>
            <p:cNvGrpSpPr/>
            <p:nvPr/>
          </p:nvGrpSpPr>
          <p:grpSpPr>
            <a:xfrm>
              <a:off x="1924050" y="1447799"/>
              <a:ext cx="7219950" cy="365760"/>
              <a:chOff x="1447800" y="1371600"/>
              <a:chExt cx="7219950" cy="295275"/>
            </a:xfrm>
          </p:grpSpPr>
          <p:pic>
            <p:nvPicPr>
              <p:cNvPr id="7173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47800" y="1447800"/>
                <a:ext cx="340995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74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876800" y="1371600"/>
                <a:ext cx="3790950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Group 13"/>
          <p:cNvGrpSpPr/>
          <p:nvPr/>
        </p:nvGrpSpPr>
        <p:grpSpPr>
          <a:xfrm>
            <a:off x="381000" y="2286000"/>
            <a:ext cx="8512126" cy="807720"/>
            <a:chOff x="381000" y="2286000"/>
            <a:chExt cx="8512126" cy="807720"/>
          </a:xfrm>
        </p:grpSpPr>
        <p:grpSp>
          <p:nvGrpSpPr>
            <p:cNvPr id="6" name="Group 11"/>
            <p:cNvGrpSpPr/>
            <p:nvPr/>
          </p:nvGrpSpPr>
          <p:grpSpPr>
            <a:xfrm>
              <a:off x="1371600" y="2362200"/>
              <a:ext cx="7521526" cy="731520"/>
              <a:chOff x="1295400" y="2209800"/>
              <a:chExt cx="7521526" cy="731520"/>
            </a:xfrm>
          </p:grpSpPr>
          <p:pic>
            <p:nvPicPr>
              <p:cNvPr id="7175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295400" y="2209800"/>
                <a:ext cx="7132320" cy="319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76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343400" y="2667000"/>
                <a:ext cx="4473526" cy="274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1000" y="2286000"/>
              <a:ext cx="12477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52400" y="0"/>
            <a:ext cx="1104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0" y="457200"/>
            <a:ext cx="6400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152400" y="1295400"/>
            <a:ext cx="9144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2930" y="1654945"/>
            <a:ext cx="62769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2277" y="2091705"/>
            <a:ext cx="39338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380907" y="3353265"/>
            <a:ext cx="2834640" cy="54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532643" y="3967293"/>
            <a:ext cx="376210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572000"/>
            <a:ext cx="3657600" cy="53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105400"/>
            <a:ext cx="4114800" cy="5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562600"/>
            <a:ext cx="4114800" cy="55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019800"/>
            <a:ext cx="4114800" cy="56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19600" y="4267200"/>
            <a:ext cx="2667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48200" y="5334000"/>
            <a:ext cx="4023360" cy="49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76800" y="6019799"/>
            <a:ext cx="3840480" cy="52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34125" y="0"/>
            <a:ext cx="28098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9600" y="2438400"/>
            <a:ext cx="3566160" cy="47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60000">
            <a:off x="4499844" y="4072874"/>
            <a:ext cx="3931920" cy="49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60000">
            <a:off x="4575421" y="4682469"/>
            <a:ext cx="3931920" cy="50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1"/>
          <p:cNvGrpSpPr/>
          <p:nvPr/>
        </p:nvGrpSpPr>
        <p:grpSpPr>
          <a:xfrm>
            <a:off x="1523999" y="2895599"/>
            <a:ext cx="2286000" cy="365760"/>
            <a:chOff x="1219200" y="2895598"/>
            <a:chExt cx="1876425" cy="314327"/>
          </a:xfrm>
        </p:grpSpPr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1219200" y="2895598"/>
              <a:ext cx="13716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= 0             ; 0.5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Calibri" pitchFamily="34" charset="0"/>
                </a:rPr>
                <a:t>π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971800"/>
              <a:ext cx="428625" cy="238125"/>
            </a:xfrm>
            <a:prstGeom prst="rect">
              <a:avLst/>
            </a:prstGeom>
            <a:noFill/>
          </p:spPr>
        </p:pic>
      </p:grp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2400"/>
            <a:ext cx="2286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4038600" y="152400"/>
            <a:ext cx="37242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0" y="1371600"/>
            <a:ext cx="6096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154086" y="1949865"/>
            <a:ext cx="51435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438400"/>
            <a:ext cx="4648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0000">
            <a:off x="0" y="0"/>
            <a:ext cx="37433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0" y="609600"/>
            <a:ext cx="37623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3429000"/>
            <a:ext cx="45434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0" y="228600"/>
            <a:ext cx="86201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09597"/>
            <a:ext cx="6126480" cy="75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85996"/>
            <a:ext cx="5303520" cy="60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3999" y="2895600"/>
            <a:ext cx="4297680" cy="112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886200"/>
            <a:ext cx="4206240" cy="100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4800600"/>
            <a:ext cx="4206240" cy="10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199" y="5791197"/>
            <a:ext cx="3657600" cy="88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5600" y="1371600"/>
            <a:ext cx="3840480" cy="54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524840" y="-4331"/>
            <a:ext cx="4572000" cy="92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60000">
            <a:off x="1524601" y="910388"/>
            <a:ext cx="4297680" cy="68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60000">
            <a:off x="381322" y="1521501"/>
            <a:ext cx="3657600" cy="50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-60000">
            <a:off x="305086" y="2054454"/>
            <a:ext cx="3566160" cy="37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60000">
            <a:off x="0" y="2438400"/>
            <a:ext cx="9144000" cy="50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-60000">
            <a:off x="369" y="2968186"/>
            <a:ext cx="6766560" cy="75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60000">
            <a:off x="371" y="3729439"/>
            <a:ext cx="6766560" cy="63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60000">
            <a:off x="529" y="4262156"/>
            <a:ext cx="6949440" cy="78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-60000">
            <a:off x="564" y="4947503"/>
            <a:ext cx="6858000" cy="76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-60000">
            <a:off x="396" y="5710186"/>
            <a:ext cx="7132320" cy="65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5722" y="64576"/>
            <a:ext cx="7406640" cy="72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396"/>
            <a:ext cx="5120640" cy="3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447800"/>
            <a:ext cx="5303520" cy="30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28796"/>
            <a:ext cx="5486400" cy="27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" y="2285999"/>
            <a:ext cx="5303520" cy="32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667000"/>
            <a:ext cx="6217920" cy="36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0000">
            <a:off x="-565" y="3134418"/>
            <a:ext cx="6858000" cy="32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60000">
            <a:off x="151464" y="3587822"/>
            <a:ext cx="4937760" cy="67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/>
          <p:nvPr/>
        </p:nvGrpSpPr>
        <p:grpSpPr>
          <a:xfrm>
            <a:off x="1523428" y="4350204"/>
            <a:ext cx="7105207" cy="707620"/>
            <a:chOff x="1523428" y="4350204"/>
            <a:chExt cx="7105207" cy="707620"/>
          </a:xfrm>
        </p:grpSpPr>
        <p:pic>
          <p:nvPicPr>
            <p:cNvPr id="12298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60000">
              <a:off x="1523428" y="4350204"/>
              <a:ext cx="5486400" cy="410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60000">
              <a:off x="3507995" y="4692856"/>
              <a:ext cx="5120640" cy="364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6"/>
          <p:cNvGrpSpPr/>
          <p:nvPr/>
        </p:nvGrpSpPr>
        <p:grpSpPr>
          <a:xfrm>
            <a:off x="1675852" y="5036120"/>
            <a:ext cx="7465453" cy="772277"/>
            <a:chOff x="1675852" y="5036120"/>
            <a:chExt cx="7465453" cy="772277"/>
          </a:xfrm>
        </p:grpSpPr>
        <p:pic>
          <p:nvPicPr>
            <p:cNvPr id="12300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60000">
              <a:off x="1675852" y="5036120"/>
              <a:ext cx="5394960" cy="379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Picture 1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60000">
              <a:off x="4020665" y="5454858"/>
              <a:ext cx="5120640" cy="353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7"/>
          <p:cNvGrpSpPr/>
          <p:nvPr/>
        </p:nvGrpSpPr>
        <p:grpSpPr>
          <a:xfrm>
            <a:off x="1599410" y="5801694"/>
            <a:ext cx="6766560" cy="1033995"/>
            <a:chOff x="1599410" y="5801694"/>
            <a:chExt cx="6766560" cy="1033995"/>
          </a:xfrm>
        </p:grpSpPr>
        <p:pic>
          <p:nvPicPr>
            <p:cNvPr id="12302" name="Picture 1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60000">
              <a:off x="1599410" y="5801694"/>
              <a:ext cx="6766560" cy="451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3" name="Picture 1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rot="60000">
              <a:off x="5565927" y="6431987"/>
              <a:ext cx="2560320" cy="403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399"/>
            <a:ext cx="8526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609600"/>
            <a:ext cx="3638973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0000">
            <a:off x="5924" y="1119167"/>
            <a:ext cx="600891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0000">
            <a:off x="2442162" y="1931017"/>
            <a:ext cx="298704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0000">
            <a:off x="716777" y="2740488"/>
            <a:ext cx="8424672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/>
          <p:nvPr/>
        </p:nvGrpSpPr>
        <p:grpSpPr>
          <a:xfrm>
            <a:off x="840397" y="3496800"/>
            <a:ext cx="8300779" cy="721108"/>
            <a:chOff x="840397" y="3496800"/>
            <a:chExt cx="8300779" cy="721108"/>
          </a:xfrm>
        </p:grpSpPr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60000">
              <a:off x="840397" y="3496800"/>
              <a:ext cx="7772400" cy="319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60000">
              <a:off x="4307919" y="3852148"/>
              <a:ext cx="4833257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2"/>
          <p:cNvGrpSpPr/>
          <p:nvPr/>
        </p:nvGrpSpPr>
        <p:grpSpPr>
          <a:xfrm>
            <a:off x="688485" y="4338984"/>
            <a:ext cx="8254128" cy="844848"/>
            <a:chOff x="688485" y="4338984"/>
            <a:chExt cx="8254128" cy="844848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60000">
              <a:off x="688485" y="4338984"/>
              <a:ext cx="8229600" cy="379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2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60000">
              <a:off x="6937239" y="4818072"/>
              <a:ext cx="2005374" cy="365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2228850" cy="3619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601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719796"/>
            <a:ext cx="2228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66800"/>
            <a:ext cx="2238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600200"/>
            <a:ext cx="60674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606060"/>
            <a:ext cx="2295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0200" y="2057400"/>
            <a:ext cx="31623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2133600"/>
            <a:ext cx="25431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2667000"/>
            <a:ext cx="60388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9800" y="2686928"/>
            <a:ext cx="23717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" y="3200400"/>
            <a:ext cx="5162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3733800"/>
            <a:ext cx="60674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02092" y="3761936"/>
            <a:ext cx="28575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4191000"/>
            <a:ext cx="3276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338732" y="4258992"/>
            <a:ext cx="3238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4724400"/>
            <a:ext cx="58578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81200" y="5257800"/>
            <a:ext cx="3819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81725" y="5334000"/>
            <a:ext cx="29622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04800" y="5943600"/>
            <a:ext cx="5810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KAISER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window function with minimum stop band attenuation has maximum main lobe width.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kaiser</a:t>
            </a:r>
            <a:r>
              <a:rPr lang="en-US" dirty="0" smtClean="0"/>
              <a:t>, the side lobe level can be controlled </a:t>
            </a:r>
            <a:r>
              <a:rPr lang="en-US" dirty="0" err="1" smtClean="0"/>
              <a:t>w.r.t</a:t>
            </a:r>
            <a:r>
              <a:rPr lang="en-US" dirty="0" smtClean="0"/>
              <a:t> the main lobe by varying the parameter “</a:t>
            </a:r>
            <a:r>
              <a:rPr lang="el-GR" smtClean="0"/>
              <a:t>α</a:t>
            </a:r>
            <a:r>
              <a:rPr lang="en-US" smtClean="0"/>
              <a:t>”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Steps to design:</a:t>
            </a:r>
          </a:p>
          <a:p>
            <a:pPr>
              <a:buNone/>
            </a:pPr>
            <a:r>
              <a:rPr lang="en-US" dirty="0" smtClean="0"/>
              <a:t>1.Find </a:t>
            </a:r>
            <a:r>
              <a:rPr lang="en-US" dirty="0" err="1" smtClean="0"/>
              <a:t>hd</a:t>
            </a:r>
            <a:r>
              <a:rPr lang="en-US" dirty="0" smtClean="0"/>
              <a:t>(n)</a:t>
            </a:r>
          </a:p>
          <a:p>
            <a:pPr>
              <a:buNone/>
            </a:pPr>
            <a:r>
              <a:rPr lang="en-US" dirty="0" smtClean="0"/>
              <a:t>2.Choose 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3.calculate </a:t>
            </a:r>
            <a:r>
              <a:rPr lang="en-US" dirty="0" err="1" smtClean="0"/>
              <a:t>αs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4.find </a:t>
            </a:r>
            <a:r>
              <a:rPr lang="el-GR" dirty="0" smtClean="0"/>
              <a:t>α</a:t>
            </a:r>
            <a:endParaRPr lang="en-US" dirty="0" smtClean="0"/>
          </a:p>
          <a:p>
            <a:r>
              <a:rPr lang="en-US" dirty="0" smtClean="0"/>
              <a:t>5.choose ‘D’</a:t>
            </a:r>
          </a:p>
          <a:p>
            <a:r>
              <a:rPr lang="en-US" dirty="0" smtClean="0"/>
              <a:t>6.Choose ‘N’</a:t>
            </a:r>
          </a:p>
          <a:p>
            <a:r>
              <a:rPr lang="en-US" dirty="0" smtClean="0"/>
              <a:t>7.Compute window </a:t>
            </a:r>
            <a:r>
              <a:rPr lang="en-US" dirty="0" err="1" smtClean="0"/>
              <a:t>seq</a:t>
            </a:r>
            <a:r>
              <a:rPr lang="en-US" dirty="0" smtClean="0"/>
              <a:t> Wk(n)</a:t>
            </a:r>
          </a:p>
          <a:p>
            <a:r>
              <a:rPr lang="en-US" dirty="0" smtClean="0"/>
              <a:t>8.Compute h(n)= Wk(n) </a:t>
            </a:r>
            <a:r>
              <a:rPr lang="en-US" dirty="0" err="1" smtClean="0"/>
              <a:t>hd</a:t>
            </a:r>
            <a:r>
              <a:rPr lang="en-US" dirty="0" smtClean="0"/>
              <a:t>(n)</a:t>
            </a:r>
          </a:p>
          <a:p>
            <a:r>
              <a:rPr lang="en-US" dirty="0" smtClean="0"/>
              <a:t>9.Find H(Z)</a:t>
            </a:r>
          </a:p>
          <a:p>
            <a:r>
              <a:rPr lang="en-US" dirty="0" smtClean="0"/>
              <a:t>10.Find H(w)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Finite word length effects:</a:t>
            </a:r>
          </a:p>
          <a:p>
            <a:pPr>
              <a:buNone/>
            </a:pPr>
            <a:r>
              <a:rPr lang="en-US" dirty="0" smtClean="0"/>
              <a:t>1.When the numbers are represented in digital form, errors are introduced called finite precision effect or finite word length effect.</a:t>
            </a:r>
          </a:p>
          <a:p>
            <a:pPr>
              <a:buNone/>
            </a:pPr>
            <a:r>
              <a:rPr lang="en-US" dirty="0" smtClean="0"/>
              <a:t>2. Types of </a:t>
            </a:r>
            <a:r>
              <a:rPr lang="en-US" dirty="0" err="1" smtClean="0"/>
              <a:t>quantisation</a:t>
            </a:r>
            <a:r>
              <a:rPr lang="en-US" dirty="0" smtClean="0"/>
              <a:t> error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Input Quantization error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Product quantization error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Coefficient quantization error</a:t>
            </a:r>
          </a:p>
          <a:p>
            <a:pPr marL="571500" indent="-571500">
              <a:buNone/>
            </a:pPr>
            <a:r>
              <a:rPr lang="en-US" dirty="0" smtClean="0"/>
              <a:t>3.Types of number representation</a:t>
            </a:r>
          </a:p>
          <a:p>
            <a:pPr marL="571500" indent="-571500">
              <a:buNone/>
            </a:pPr>
            <a:r>
              <a:rPr lang="en-US" dirty="0" smtClean="0"/>
              <a:t>1.Fixed 2.floating 3.block floating point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point: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Sign magnitude form</a:t>
            </a:r>
          </a:p>
          <a:p>
            <a:r>
              <a:rPr lang="en-US" dirty="0" smtClean="0"/>
              <a:t>(ii) 1’s complement form</a:t>
            </a:r>
          </a:p>
          <a:p>
            <a:r>
              <a:rPr lang="en-US" dirty="0" smtClean="0"/>
              <a:t>(iii) 2’s complement form</a:t>
            </a:r>
          </a:p>
          <a:p>
            <a:pPr>
              <a:buNone/>
            </a:pPr>
            <a:r>
              <a:rPr lang="en-US" dirty="0" smtClean="0"/>
              <a:t>4.Quantization error: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Error due to truncation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Error due to rounding</a:t>
            </a:r>
          </a:p>
          <a:p>
            <a:pPr marL="571500" indent="-571500">
              <a:buNone/>
            </a:pPr>
            <a:r>
              <a:rPr lang="en-US" dirty="0" smtClean="0"/>
              <a:t>5.Quantization noise power: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Input noise power(ii) output noise power</a:t>
            </a:r>
          </a:p>
          <a:p>
            <a:pPr marL="571500" indent="-571500">
              <a:buNone/>
            </a:pPr>
            <a:r>
              <a:rPr lang="en-US" dirty="0" smtClean="0"/>
              <a:t>6.Limit cycle oscillations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"/>
            <a:ext cx="6096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4953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475936"/>
            <a:ext cx="381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981200"/>
            <a:ext cx="7334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2286000"/>
            <a:ext cx="60293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1" y="2971799"/>
            <a:ext cx="2286000" cy="39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3581400"/>
            <a:ext cx="15049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038600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76400" y="4648200"/>
            <a:ext cx="46958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4800" y="5867400"/>
            <a:ext cx="18383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00" y="6096000"/>
            <a:ext cx="4648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76400" y="5257800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5181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838200"/>
            <a:ext cx="41719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86000"/>
            <a:ext cx="31908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2971800"/>
            <a:ext cx="69056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038600"/>
            <a:ext cx="68008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724400"/>
            <a:ext cx="4286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5257800"/>
            <a:ext cx="3086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6096000"/>
            <a:ext cx="453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188</Words>
  <Application>Microsoft Office PowerPoint</Application>
  <PresentationFormat>On-screen Show (4:3)</PresentationFormat>
  <Paragraphs>38</Paragraphs>
  <Slides>73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UNIT IV FIR FILTER DESIGN  1.Structures of FIR – 2.Linear phase FIR filter – 3.Filter design using windowing techniques, 4.Frequency sampling techniques – 5.Finite word length effects in digital Filters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KAISER WINDOW</vt:lpstr>
      <vt:lpstr>Slide 71</vt:lpstr>
      <vt:lpstr>Slide 72</vt:lpstr>
      <vt:lpstr>Slide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ECECOMM</cp:lastModifiedBy>
  <cp:revision>76</cp:revision>
  <dcterms:created xsi:type="dcterms:W3CDTF">2006-08-16T00:00:00Z</dcterms:created>
  <dcterms:modified xsi:type="dcterms:W3CDTF">2013-10-08T10:55:18Z</dcterms:modified>
</cp:coreProperties>
</file>